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8" r:id="rId3"/>
    <p:sldId id="399" r:id="rId4"/>
    <p:sldId id="400" r:id="rId5"/>
    <p:sldId id="401" r:id="rId6"/>
    <p:sldId id="40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>
        <p:scale>
          <a:sx n="54" d="100"/>
          <a:sy n="54" d="100"/>
        </p:scale>
        <p:origin x="3360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CAFA-05FE-CA48-B8C0-676015D1A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EB1C7-B82B-494C-8D6D-E93EA83C5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D12FB-37F3-8B43-AAF6-206AAF39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5FA66-F666-ED43-BD57-84D4EF09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A2177-6576-B747-AA90-C93D04E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39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FA70A-5D9B-6A45-A44D-C5E826C1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FA3A87-45E6-994D-878A-2D4DE5470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5ACE5-FA23-964C-BC9D-A6201B7D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AD3955-B06A-E042-8881-E72FFC37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362BE-5786-9942-87A4-7D1B4ABE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15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39F5EE-2082-7C4D-A08B-4C2A98588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8AAA0-D017-DF47-8C53-BA2B1E57E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A3E0F-3294-B045-8CF9-C5C771F1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D87D61-5341-8C4B-94F2-5629E6F8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8E383-C23E-2447-9207-F321D50A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742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53465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29288-39B8-AE4A-A87D-448E4C4A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C70BE-BCD9-5047-9DA7-9AB3D92C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72F8A3-98BF-0341-99B0-99EB2F0B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6D63D-474A-204C-A2A8-AB5B69BE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4B066-EBDC-0E4E-A8DE-1938E092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1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C856C-BBB2-0C46-A988-4A0544C4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20866-80E1-1C40-8B86-9B86B2F6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D01693-1A40-1B4C-9245-0344E713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C5F9D-2F42-6042-A008-5F1BCAF3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297E28-9F5A-F949-A14B-5A637FD5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74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D22D-7E01-8A44-BDC8-C7BE102A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D2871-4872-E543-8B8A-5FE1D75A0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633911-588B-DC47-930B-8435F11BB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4DDFE9-75F9-554B-993D-6EC1D0D4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610D32-A8C5-7541-B650-F2B802C3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399383-7E44-464F-BA2B-5BCA2623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97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5AEB7-EC13-5E43-96DD-7E6EFDF6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C0B8A-B1C8-8A41-8DB1-5FFC60097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26651C-468C-F645-9737-D3D53368A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739C71-66E9-3841-8704-E3AD1F25E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A3442D-8C71-6D41-944D-1801FD5E8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6E17EF-BBE2-D741-A313-725F0B0F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16A0D-1506-A142-9C73-C0432D81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CE772F-C233-4147-9788-E9785028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09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1941A3-8A3A-A34F-8CC2-31A255A1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F0AD83-F3A9-7F4D-A9CD-572B25C0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32F216-91FE-4A4A-8F04-B1A7406B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11F36B-0108-BB4E-A041-B14860E8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23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4F035B-2622-B34B-92FC-74AF68F6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33D856-0C79-1145-ACC8-BE1D87D0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C62A5-A99C-D54F-83EE-0997D0C2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17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5041D-55D1-D749-B91C-5B04A6B2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5180B-E0B4-5D4D-9201-FC876B682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B97535-C08F-C646-8D05-C6B3FC8D4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9AABAD-1509-1649-9BFA-6C98A19F7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80F92D-9CED-FA42-8396-D6D54CF2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0B1421-4673-F742-944C-E9F54E2C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54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4471A-C3DD-4648-8C78-97C4A92E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4E44D1-14F2-B242-9573-0D601168C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C685C-6392-0A43-B528-4F18116D0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4AA44-8B4F-1D49-A09D-8560B325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96A091-2819-F54C-BE76-B6BACF85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FF1F2-2049-9A4F-A30C-ED48A1B7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749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59F9CE-FE19-B74C-A502-9AD826C8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36E3BD-E98A-9B48-82AA-D1223B89A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15A704-5247-FD4E-B5AB-5ED74D53A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D8DB-A25E-D949-9647-5EC8A347BE13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666D2A-0904-634D-B16B-44943FC9F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CD8FD-50B7-B14A-A899-FE084D0BE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6EC9A-0548-B24C-9E9C-13DF6C6655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80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057B81-2313-204F-A047-97CB6249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" y="0"/>
            <a:ext cx="1217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E898E1D-1377-584B-9862-F6AA9B9E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"/>
            <a:ext cx="12192000" cy="68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155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B2B2CB-F408-4E4C-B9B7-661BDEA9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2"/>
            <a:ext cx="12192000" cy="68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300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B1A3DF-A5CD-2248-B4AC-6715A6B0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936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98C581-EEEB-F64B-97A4-B1C512B6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10"/>
            <a:ext cx="12192000" cy="6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32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2C19BE-D9B9-5F4B-AE90-A37996DC6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"/>
            <a:ext cx="12192000" cy="68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75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</cp:revision>
  <dcterms:created xsi:type="dcterms:W3CDTF">2021-07-13T07:21:56Z</dcterms:created>
  <dcterms:modified xsi:type="dcterms:W3CDTF">2021-07-13T07:32:05Z</dcterms:modified>
</cp:coreProperties>
</file>